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569-4961-4735-9D4F-5F5BAB1CAAD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8CDB-305C-4A5D-BEE1-16C4CF08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569-4961-4735-9D4F-5F5BAB1CAAD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8CDB-305C-4A5D-BEE1-16C4CF08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569-4961-4735-9D4F-5F5BAB1CAAD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8CDB-305C-4A5D-BEE1-16C4CF08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0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569-4961-4735-9D4F-5F5BAB1CAAD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8CDB-305C-4A5D-BEE1-16C4CF08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7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569-4961-4735-9D4F-5F5BAB1CAAD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8CDB-305C-4A5D-BEE1-16C4CF08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7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569-4961-4735-9D4F-5F5BAB1CAAD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8CDB-305C-4A5D-BEE1-16C4CF08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0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569-4961-4735-9D4F-5F5BAB1CAAD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8CDB-305C-4A5D-BEE1-16C4CF08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569-4961-4735-9D4F-5F5BAB1CAAD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8CDB-305C-4A5D-BEE1-16C4CF08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569-4961-4735-9D4F-5F5BAB1CAAD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8CDB-305C-4A5D-BEE1-16C4CF08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569-4961-4735-9D4F-5F5BAB1CAAD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8CDB-305C-4A5D-BEE1-16C4CF08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5569-4961-4735-9D4F-5F5BAB1CAAD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8CDB-305C-4A5D-BEE1-16C4CF08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0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15569-4961-4735-9D4F-5F5BAB1CAAD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B8CDB-305C-4A5D-BEE1-16C4CF08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8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1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KAROLIN\Desktop\eu_flag_tempus.png"/>
          <p:cNvPicPr/>
          <p:nvPr/>
        </p:nvPicPr>
        <p:blipFill>
          <a:blip r:embed="rId2"/>
          <a:srcRect t="5050" r="57086" b="18182"/>
          <a:stretch>
            <a:fillRect/>
          </a:stretch>
        </p:blipFill>
        <p:spPr bwMode="auto">
          <a:xfrm>
            <a:off x="457200" y="5334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KAROLIN\Desktop\eu_flag_tempus.png"/>
          <p:cNvPicPr/>
          <p:nvPr/>
        </p:nvPicPr>
        <p:blipFill>
          <a:blip r:embed="rId2"/>
          <a:srcRect l="43701" t="45454" r="8661" b="13131"/>
          <a:stretch>
            <a:fillRect/>
          </a:stretch>
        </p:blipFill>
        <p:spPr bwMode="auto">
          <a:xfrm>
            <a:off x="1600200" y="1000125"/>
            <a:ext cx="752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شعار جامعة بنها"/>
          <p:cNvPicPr/>
          <p:nvPr/>
        </p:nvPicPr>
        <p:blipFill>
          <a:blip r:embed="rId3"/>
          <a:srcRect l="8369" t="37990" r="24747" b="23055"/>
          <a:stretch>
            <a:fillRect/>
          </a:stretch>
        </p:blipFill>
        <p:spPr bwMode="auto">
          <a:xfrm>
            <a:off x="7464814" y="552450"/>
            <a:ext cx="1308979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14" y="5638800"/>
            <a:ext cx="1308979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:\logo\Untitled-1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494" y="5410200"/>
            <a:ext cx="94170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29831" y="2133600"/>
            <a:ext cx="62843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FIRST WORKSHOP OF</a:t>
            </a:r>
          </a:p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TEMPUS 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MASTER </a:t>
            </a:r>
          </a:p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DEGREE PROGRAM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4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2133600"/>
            <a:ext cx="586739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2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489" y="533400"/>
            <a:ext cx="8533041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Project title: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establish a new master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Degree in biotechnology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applied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AGRi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-science,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environment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pharmacology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3049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77" y="4724400"/>
            <a:ext cx="13049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9" y="4743450"/>
            <a:ext cx="9382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9" y="469899"/>
            <a:ext cx="11461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32" y="939582"/>
            <a:ext cx="7493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3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The shared Universities: 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80949"/>
              </p:ext>
            </p:extLst>
          </p:nvPr>
        </p:nvGraphicFramePr>
        <p:xfrm>
          <a:off x="1447800" y="1219200"/>
          <a:ext cx="6096000" cy="530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56565">
                <a:tc>
                  <a:txBody>
                    <a:bodyPr/>
                    <a:lstStyle/>
                    <a:p>
                      <a:r>
                        <a:rPr lang="en-US" dirty="0" smtClean="0"/>
                        <a:t>Egyptian</a:t>
                      </a:r>
                      <a:r>
                        <a:rPr lang="en-US" baseline="0" dirty="0" smtClean="0"/>
                        <a:t> Universities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European union Universities </a:t>
                      </a:r>
                      <a:endParaRPr lang="en-US" dirty="0"/>
                    </a:p>
                  </a:txBody>
                  <a:tcPr/>
                </a:tc>
              </a:tr>
              <a:tr h="456565">
                <a:tc>
                  <a:txBody>
                    <a:bodyPr/>
                    <a:lstStyle/>
                    <a:p>
                      <a:r>
                        <a:rPr lang="en-US" dirty="0" smtClean="0"/>
                        <a:t>1- </a:t>
                      </a:r>
                      <a:r>
                        <a:rPr lang="en-US" dirty="0" err="1" smtClean="0"/>
                        <a:t>Fayoum</a:t>
                      </a:r>
                      <a:r>
                        <a:rPr lang="en-US" dirty="0" smtClean="0"/>
                        <a:t> University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8-Consiglio </a:t>
                      </a:r>
                      <a:r>
                        <a:rPr lang="en-US" dirty="0" err="1" smtClean="0"/>
                        <a:t>Nazionale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Delle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Ricerche</a:t>
                      </a:r>
                      <a:r>
                        <a:rPr lang="en-US" dirty="0" smtClean="0"/>
                        <a:t>, IPP UOS BARI( ITALY) </a:t>
                      </a:r>
                      <a:endParaRPr lang="en-US" dirty="0"/>
                    </a:p>
                  </a:txBody>
                  <a:tcPr/>
                </a:tc>
              </a:tr>
              <a:tr h="456565">
                <a:tc>
                  <a:txBody>
                    <a:bodyPr/>
                    <a:lstStyle/>
                    <a:p>
                      <a:r>
                        <a:rPr lang="en-US" dirty="0" smtClean="0"/>
                        <a:t>2- Aswan University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9-Institute</a:t>
                      </a:r>
                      <a:r>
                        <a:rPr lang="en-US" baseline="0" dirty="0" smtClean="0"/>
                        <a:t> of Biodiversity and Ecosystem Research-BAS, Sofia(Bulgaria)</a:t>
                      </a:r>
                      <a:endParaRPr lang="en-US" dirty="0"/>
                    </a:p>
                  </a:txBody>
                  <a:tcPr/>
                </a:tc>
              </a:tr>
              <a:tr h="456565">
                <a:tc>
                  <a:txBody>
                    <a:bodyPr/>
                    <a:lstStyle/>
                    <a:p>
                      <a:r>
                        <a:rPr lang="en-US" dirty="0" smtClean="0"/>
                        <a:t>3- </a:t>
                      </a:r>
                      <a:r>
                        <a:rPr lang="en-US" dirty="0" err="1" smtClean="0"/>
                        <a:t>Minia</a:t>
                      </a:r>
                      <a:r>
                        <a:rPr lang="en-US" dirty="0" smtClean="0"/>
                        <a:t>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10-Medical University of Vienna (Austria)</a:t>
                      </a:r>
                      <a:endParaRPr lang="en-US" dirty="0"/>
                    </a:p>
                  </a:txBody>
                  <a:tcPr/>
                </a:tc>
              </a:tr>
              <a:tr h="456565">
                <a:tc>
                  <a:txBody>
                    <a:bodyPr/>
                    <a:lstStyle/>
                    <a:p>
                      <a:r>
                        <a:rPr lang="en-US" dirty="0" smtClean="0"/>
                        <a:t>4- </a:t>
                      </a:r>
                      <a:r>
                        <a:rPr lang="en-US" dirty="0" err="1" smtClean="0"/>
                        <a:t>Zagazag</a:t>
                      </a:r>
                      <a:r>
                        <a:rPr lang="en-US" dirty="0" smtClean="0"/>
                        <a:t> University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11-Universitat de Barcelona (Spain)</a:t>
                      </a:r>
                      <a:endParaRPr lang="en-US" dirty="0"/>
                    </a:p>
                  </a:txBody>
                  <a:tcPr/>
                </a:tc>
              </a:tr>
              <a:tr h="456565">
                <a:tc>
                  <a:txBody>
                    <a:bodyPr/>
                    <a:lstStyle/>
                    <a:p>
                      <a:r>
                        <a:rPr lang="en-US" dirty="0" smtClean="0"/>
                        <a:t>5-Sinai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12-Oldenburg University (Germany)</a:t>
                      </a:r>
                      <a:endParaRPr lang="en-US" dirty="0"/>
                    </a:p>
                  </a:txBody>
                  <a:tcPr/>
                </a:tc>
              </a:tr>
              <a:tr h="456565">
                <a:tc>
                  <a:txBody>
                    <a:bodyPr/>
                    <a:lstStyle/>
                    <a:p>
                      <a:r>
                        <a:rPr lang="en-US" dirty="0" smtClean="0"/>
                        <a:t>6- MUST University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13-University of natural resources &amp; life science, Vienna (Austria) </a:t>
                      </a:r>
                      <a:endParaRPr lang="en-US" dirty="0"/>
                    </a:p>
                  </a:txBody>
                  <a:tcPr/>
                </a:tc>
              </a:tr>
              <a:tr h="456565">
                <a:tc>
                  <a:txBody>
                    <a:bodyPr/>
                    <a:lstStyle/>
                    <a:p>
                      <a:r>
                        <a:rPr lang="en-US" dirty="0" smtClean="0"/>
                        <a:t>7-Benha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91" y="813593"/>
            <a:ext cx="7493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6" y="350043"/>
            <a:ext cx="11461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8924"/>
            <a:ext cx="13049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29200"/>
            <a:ext cx="13049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029200"/>
            <a:ext cx="9382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731768"/>
              </p:ext>
            </p:extLst>
          </p:nvPr>
        </p:nvGraphicFramePr>
        <p:xfrm>
          <a:off x="533400" y="0"/>
          <a:ext cx="8229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4" imgW="7023093" imgH="9747774" progId="Word.Document.8">
                  <p:embed/>
                </p:oleObj>
              </mc:Choice>
              <mc:Fallback>
                <p:oleObj name="Document" r:id="rId4" imgW="7023093" imgH="974777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0"/>
                        <a:ext cx="82296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4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" y="304800"/>
            <a:ext cx="897193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3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60427" cy="57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29101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2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78" y="1905000"/>
            <a:ext cx="492385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6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18" y="1143000"/>
            <a:ext cx="6908181" cy="517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3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105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original</dc:creator>
  <cp:lastModifiedBy>original</cp:lastModifiedBy>
  <cp:revision>12</cp:revision>
  <dcterms:created xsi:type="dcterms:W3CDTF">2014-11-04T15:57:31Z</dcterms:created>
  <dcterms:modified xsi:type="dcterms:W3CDTF">2014-11-05T12:51:06Z</dcterms:modified>
</cp:coreProperties>
</file>